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20" r:id="rId2"/>
    <p:sldMasterId id="2147483768" r:id="rId3"/>
    <p:sldMasterId id="2147483780" r:id="rId4"/>
    <p:sldMasterId id="2147483828" r:id="rId5"/>
  </p:sldMasterIdLst>
  <p:sldIdLst>
    <p:sldId id="271" r:id="rId6"/>
    <p:sldId id="272" r:id="rId7"/>
    <p:sldId id="257" r:id="rId8"/>
    <p:sldId id="276" r:id="rId9"/>
    <p:sldId id="258" r:id="rId10"/>
    <p:sldId id="277" r:id="rId11"/>
    <p:sldId id="267" r:id="rId12"/>
    <p:sldId id="260" r:id="rId13"/>
    <p:sldId id="261" r:id="rId14"/>
    <p:sldId id="262" r:id="rId15"/>
    <p:sldId id="263" r:id="rId16"/>
    <p:sldId id="264" r:id="rId17"/>
    <p:sldId id="265" r:id="rId18"/>
    <p:sldId id="26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636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8B7F4B63-B56A-48D0-9C1B-0FF1E3714FDE}" type="datetimeFigureOut">
              <a:rPr lang="en-US" smtClean="0"/>
              <a:t>6/6/2013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82D20746-AFCB-446F-ACE0-7B81E7BE5621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723900"/>
            <a:ext cx="8229600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FF00"/>
                </a:solidFill>
              </a:rPr>
              <a:t>আজকের</a:t>
            </a:r>
            <a:r>
              <a:rPr lang="bn-BD" dirty="0" smtClean="0"/>
              <a:t> </a:t>
            </a:r>
            <a:r>
              <a:rPr lang="bn-BD" sz="6000" dirty="0" smtClean="0">
                <a:solidFill>
                  <a:srgbClr val="FFFF00"/>
                </a:solidFill>
              </a:rPr>
              <a:t>পাঠে স্বাগতম </a:t>
            </a:r>
            <a:endParaRPr lang="en-US" sz="6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097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685800"/>
            <a:ext cx="8305800" cy="1828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/>
              <a:t>আশরাফ উননিছা    </a:t>
            </a:r>
            <a:endParaRPr lang="en-US" sz="6000" dirty="0"/>
          </a:p>
        </p:txBody>
      </p:sp>
      <p:sp>
        <p:nvSpPr>
          <p:cNvPr id="4" name="Rounded Rectangle 3"/>
          <p:cNvSpPr/>
          <p:nvPr/>
        </p:nvSpPr>
        <p:spPr>
          <a:xfrm>
            <a:off x="431800" y="3352800"/>
            <a:ext cx="8305800" cy="2286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/>
              <a:t>সহকারি শিক্ষক (সামাজিক বিজ্ঞান )</a:t>
            </a:r>
          </a:p>
          <a:p>
            <a:pPr algn="ctr"/>
            <a:r>
              <a:rPr lang="bn-BD" sz="4000" dirty="0" smtClean="0"/>
              <a:t>কিশোরগঞ্জ সরকারি বালক উচ্চ বিদ্যালয় , কিশোরগঞ্জ ।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90734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6000" dirty="0" smtClean="0">
                <a:solidFill>
                  <a:srgbClr val="00B050"/>
                </a:solidFill>
              </a:rPr>
              <a:t>পাঠ পরিকল্পনা </a:t>
            </a:r>
            <a:endParaRPr lang="en-US" sz="60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08237"/>
            <a:ext cx="8229600" cy="4525963"/>
          </a:xfrm>
        </p:spPr>
        <p:txBody>
          <a:bodyPr>
            <a:normAutofit/>
          </a:bodyPr>
          <a:lstStyle/>
          <a:p>
            <a:r>
              <a:rPr lang="bn-BD" dirty="0" smtClean="0">
                <a:solidFill>
                  <a:srgbClr val="00B0F0"/>
                </a:solidFill>
              </a:rPr>
              <a:t>বিষয়  -  বাংলাদেশ ও বিশ্বপরিচয় </a:t>
            </a:r>
          </a:p>
          <a:p>
            <a:r>
              <a:rPr lang="bn-BD" dirty="0" smtClean="0">
                <a:solidFill>
                  <a:srgbClr val="00B0F0"/>
                </a:solidFill>
              </a:rPr>
              <a:t>শ্রেণী – অষ্টম </a:t>
            </a:r>
          </a:p>
          <a:p>
            <a:r>
              <a:rPr lang="bn-BD" dirty="0" smtClean="0">
                <a:solidFill>
                  <a:srgbClr val="00B0F0"/>
                </a:solidFill>
              </a:rPr>
              <a:t>অধ্যায় – এগার </a:t>
            </a:r>
          </a:p>
          <a:p>
            <a:r>
              <a:rPr lang="bn-BD" dirty="0" smtClean="0">
                <a:solidFill>
                  <a:srgbClr val="00B0F0"/>
                </a:solidFill>
              </a:rPr>
              <a:t>পাঠ – ৩ ( গারো )</a:t>
            </a:r>
          </a:p>
          <a:p>
            <a:r>
              <a:rPr lang="bn-BD" dirty="0" smtClean="0">
                <a:solidFill>
                  <a:srgbClr val="00B0F0"/>
                </a:solidFill>
              </a:rPr>
              <a:t>পাঠ শিরোনাম - বাংলাদেশের ক্ষুদ্র নৃ-গোষ্ঠী           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654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OEL\Desktop\ashraf unnissa\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0"/>
            <a:ext cx="7162800" cy="689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10000" y="2286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191000" y="1752600"/>
            <a:ext cx="11049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402771" y="255814"/>
            <a:ext cx="19812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গারো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999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0.03168 L -5.55556E-7 0.09341 C -5.55556E-7 0.14936 0.06892 0.21827 0.125 0.21827 L 0.25 0.21827 " pathEditMode="relative" rAng="0" ptsTypes="FfFF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12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bn-BD" sz="6000" dirty="0" smtClean="0">
                <a:solidFill>
                  <a:srgbClr val="00B050"/>
                </a:solidFill>
              </a:rPr>
              <a:t>শিখনফল  </a:t>
            </a:r>
            <a:endParaRPr lang="en-US" sz="60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32037"/>
            <a:ext cx="9144000" cy="460216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solidFill>
                  <a:srgbClr val="00B0F0"/>
                </a:solidFill>
              </a:rPr>
              <a:t>১) বাংলাদেশের মানচিত্রে গারোদের অবস্থান কোথায়</a:t>
            </a:r>
          </a:p>
          <a:p>
            <a:pPr marL="0" indent="0">
              <a:buNone/>
            </a:pPr>
            <a:r>
              <a:rPr lang="bn-BD" dirty="0">
                <a:solidFill>
                  <a:srgbClr val="00B0F0"/>
                </a:solidFill>
              </a:rPr>
              <a:t> </a:t>
            </a:r>
            <a:r>
              <a:rPr lang="bn-BD" dirty="0" smtClean="0">
                <a:solidFill>
                  <a:srgbClr val="00B0F0"/>
                </a:solidFill>
              </a:rPr>
              <a:t>     তা বলতে পারবে ।</a:t>
            </a:r>
          </a:p>
          <a:p>
            <a:r>
              <a:rPr lang="bn-BD" dirty="0" smtClean="0">
                <a:solidFill>
                  <a:srgbClr val="00B0F0"/>
                </a:solidFill>
              </a:rPr>
              <a:t>২) গারোদের সামাজিক, অর্থনৈতিক, সাংস্কৃতিক ও </a:t>
            </a:r>
          </a:p>
          <a:p>
            <a:pPr marL="0" indent="0">
              <a:buNone/>
            </a:pPr>
            <a:r>
              <a:rPr lang="bn-BD" dirty="0">
                <a:solidFill>
                  <a:srgbClr val="00B0F0"/>
                </a:solidFill>
              </a:rPr>
              <a:t> </a:t>
            </a:r>
            <a:r>
              <a:rPr lang="bn-BD" dirty="0" smtClean="0">
                <a:solidFill>
                  <a:srgbClr val="00B0F0"/>
                </a:solidFill>
              </a:rPr>
              <a:t>      ধর্মীয় প্রধান প্রধান বৈশিষ্ট্য বলতে ও লিখতে </a:t>
            </a:r>
          </a:p>
          <a:p>
            <a:pPr marL="0" indent="0">
              <a:buNone/>
            </a:pPr>
            <a:r>
              <a:rPr lang="bn-BD" dirty="0" smtClean="0">
                <a:solidFill>
                  <a:srgbClr val="00B0F0"/>
                </a:solidFill>
              </a:rPr>
              <a:t>       পারবে ।             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166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wn Arrow Callout 2"/>
          <p:cNvSpPr/>
          <p:nvPr/>
        </p:nvSpPr>
        <p:spPr>
          <a:xfrm>
            <a:off x="1905000" y="1219200"/>
            <a:ext cx="5486400" cy="205740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/>
              <a:t>পাঠ ঘোষনা  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971800" y="3505200"/>
            <a:ext cx="3352800" cy="1219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/>
              <a:t>গারো 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646637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771" y="762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01571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8481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75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143" y="3421743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3" y="35832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7861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86" y="34290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886" y="3432175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1472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585" y="0"/>
            <a:ext cx="9167585" cy="6875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9451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438400" y="457200"/>
            <a:ext cx="4648200" cy="685800"/>
          </a:xfrm>
          <a:prstGeom prst="roundRect">
            <a:avLst/>
          </a:prstGeom>
          <a:gradFill>
            <a:gsLst>
              <a:gs pos="0">
                <a:schemeClr val="accent2">
                  <a:tint val="60000"/>
                  <a:satMod val="160000"/>
                </a:schemeClr>
              </a:gs>
              <a:gs pos="57925">
                <a:srgbClr val="00B050"/>
              </a:gs>
              <a:gs pos="45000">
                <a:schemeClr val="accent2">
                  <a:tint val="86000"/>
                  <a:satMod val="160000"/>
                </a:schemeClr>
              </a:gs>
              <a:gs pos="100000">
                <a:schemeClr val="accent2">
                  <a:shade val="40000"/>
                  <a:satMod val="160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prstTxWarp prst="textChevronInverted">
              <a:avLst/>
            </a:prstTxWarp>
          </a:bodyPr>
          <a:lstStyle/>
          <a:p>
            <a:pPr algn="ctr"/>
            <a:r>
              <a:rPr lang="bn-BD" sz="3600" dirty="0">
                <a:solidFill>
                  <a:schemeClr val="tx1"/>
                </a:solidFill>
              </a:rPr>
              <a:t>একক মূল্যায়ন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123042" y="1334408"/>
            <a:ext cx="7620000" cy="8363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/>
              <a:t>গারোরা বাংলাদেশের কোন জেলায় বসবাস </a:t>
            </a:r>
            <a:r>
              <a:rPr lang="en-US" sz="2800" dirty="0" smtClean="0"/>
              <a:t> </a:t>
            </a:r>
            <a:r>
              <a:rPr lang="bn-BD" sz="2800" dirty="0" smtClean="0"/>
              <a:t>করে </a:t>
            </a:r>
            <a:r>
              <a:rPr lang="bn-BD" sz="2800" dirty="0"/>
              <a:t>?</a:t>
            </a:r>
            <a:endParaRPr lang="bn-BD" sz="2400" dirty="0"/>
          </a:p>
        </p:txBody>
      </p:sp>
      <p:sp>
        <p:nvSpPr>
          <p:cNvPr id="6" name="Rounded Rectangle 5"/>
          <p:cNvSpPr/>
          <p:nvPr/>
        </p:nvSpPr>
        <p:spPr>
          <a:xfrm>
            <a:off x="1137557" y="2362200"/>
            <a:ext cx="6330043" cy="7293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 </a:t>
            </a:r>
            <a:r>
              <a:rPr lang="bn-BD" sz="2800" dirty="0"/>
              <a:t>গারো সমাজে পরিবার প্রধান কে ?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8442" y="5127168"/>
            <a:ext cx="4422322" cy="7619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/>
              <a:t>সাংসারেক </a:t>
            </a:r>
            <a:r>
              <a:rPr lang="en-US" sz="2800" dirty="0" smtClean="0"/>
              <a:t> </a:t>
            </a:r>
            <a:r>
              <a:rPr lang="bn-BD" sz="2800" dirty="0" smtClean="0"/>
              <a:t>কী ?</a:t>
            </a:r>
            <a:endParaRPr lang="en-US" sz="2800" dirty="0"/>
          </a:p>
        </p:txBody>
      </p:sp>
      <p:sp>
        <p:nvSpPr>
          <p:cNvPr id="8" name="Rounded Rectangle 7"/>
          <p:cNvSpPr/>
          <p:nvPr/>
        </p:nvSpPr>
        <p:spPr>
          <a:xfrm>
            <a:off x="1181100" y="3200400"/>
            <a:ext cx="5448299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/>
              <a:t> </a:t>
            </a:r>
            <a:r>
              <a:rPr lang="bn-BD" sz="2800" dirty="0"/>
              <a:t>গারোরা কী কী খাবার খায় ? </a:t>
            </a:r>
            <a:endParaRPr lang="en-US" sz="2800" dirty="0"/>
          </a:p>
        </p:txBody>
      </p:sp>
      <p:sp>
        <p:nvSpPr>
          <p:cNvPr id="9" name="Rounded Rectangle 8"/>
          <p:cNvSpPr/>
          <p:nvPr/>
        </p:nvSpPr>
        <p:spPr>
          <a:xfrm>
            <a:off x="1137557" y="4191000"/>
            <a:ext cx="51435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 </a:t>
            </a:r>
            <a:r>
              <a:rPr lang="bn-BD" sz="2800" dirty="0"/>
              <a:t>গারোদের প্রধান পেশা কী ? </a:t>
            </a:r>
            <a:endParaRPr lang="en-US" sz="2800" dirty="0"/>
          </a:p>
        </p:txBody>
      </p:sp>
      <p:sp>
        <p:nvSpPr>
          <p:cNvPr id="10" name="Rounded Rectangle 9"/>
          <p:cNvSpPr/>
          <p:nvPr/>
        </p:nvSpPr>
        <p:spPr>
          <a:xfrm>
            <a:off x="1152071" y="6092370"/>
            <a:ext cx="45720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/>
              <a:t> </a:t>
            </a:r>
            <a:r>
              <a:rPr lang="bn-BD" sz="2800" dirty="0"/>
              <a:t>মান্দি খুসিক কী ?</a:t>
            </a:r>
          </a:p>
        </p:txBody>
      </p:sp>
      <p:sp>
        <p:nvSpPr>
          <p:cNvPr id="12" name="Snip Same Side Corner Rectangle 11"/>
          <p:cNvSpPr/>
          <p:nvPr/>
        </p:nvSpPr>
        <p:spPr>
          <a:xfrm>
            <a:off x="228600" y="3200400"/>
            <a:ext cx="685800" cy="609600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৩</a:t>
            </a:r>
            <a:endParaRPr lang="en-US" dirty="0"/>
          </a:p>
        </p:txBody>
      </p:sp>
      <p:sp>
        <p:nvSpPr>
          <p:cNvPr id="13" name="Snip Same Side Corner Rectangle 12"/>
          <p:cNvSpPr/>
          <p:nvPr/>
        </p:nvSpPr>
        <p:spPr>
          <a:xfrm>
            <a:off x="228600" y="2362200"/>
            <a:ext cx="685800" cy="609600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২</a:t>
            </a:r>
            <a:endParaRPr lang="en-US" dirty="0"/>
          </a:p>
        </p:txBody>
      </p:sp>
      <p:sp>
        <p:nvSpPr>
          <p:cNvPr id="14" name="Snip Same Side Corner Rectangle 13"/>
          <p:cNvSpPr/>
          <p:nvPr/>
        </p:nvSpPr>
        <p:spPr>
          <a:xfrm>
            <a:off x="228600" y="4191000"/>
            <a:ext cx="685800" cy="609600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৪</a:t>
            </a:r>
            <a:endParaRPr lang="en-US" dirty="0"/>
          </a:p>
        </p:txBody>
      </p:sp>
      <p:sp>
        <p:nvSpPr>
          <p:cNvPr id="15" name="Snip Same Side Corner Rectangle 14"/>
          <p:cNvSpPr/>
          <p:nvPr/>
        </p:nvSpPr>
        <p:spPr>
          <a:xfrm>
            <a:off x="228600" y="5127168"/>
            <a:ext cx="685800" cy="587832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৫</a:t>
            </a:r>
            <a:endParaRPr lang="en-US" dirty="0"/>
          </a:p>
        </p:txBody>
      </p:sp>
      <p:sp>
        <p:nvSpPr>
          <p:cNvPr id="16" name="Snip Same Side Corner Rectangle 15"/>
          <p:cNvSpPr/>
          <p:nvPr/>
        </p:nvSpPr>
        <p:spPr>
          <a:xfrm>
            <a:off x="228600" y="6092370"/>
            <a:ext cx="685800" cy="685800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৬</a:t>
            </a:r>
            <a:endParaRPr lang="en-US" dirty="0"/>
          </a:p>
        </p:txBody>
      </p:sp>
      <p:sp>
        <p:nvSpPr>
          <p:cNvPr id="17" name="Snip Same Side Corner Rectangle 16"/>
          <p:cNvSpPr/>
          <p:nvPr/>
        </p:nvSpPr>
        <p:spPr>
          <a:xfrm>
            <a:off x="228600" y="1334408"/>
            <a:ext cx="685800" cy="722992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512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-Point Star 2"/>
          <p:cNvSpPr/>
          <p:nvPr/>
        </p:nvSpPr>
        <p:spPr>
          <a:xfrm>
            <a:off x="152400" y="1295400"/>
            <a:ext cx="1981200" cy="1524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পদ্মা 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362200" y="1828800"/>
            <a:ext cx="5715000" cy="91440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/>
              <a:t>গারোদের সামাজিক বৈশিষ্ট্য   </a:t>
            </a:r>
            <a:endParaRPr lang="en-US" sz="2800" dirty="0"/>
          </a:p>
        </p:txBody>
      </p:sp>
      <p:sp>
        <p:nvSpPr>
          <p:cNvPr id="5" name="5-Point Star 4"/>
          <p:cNvSpPr/>
          <p:nvPr/>
        </p:nvSpPr>
        <p:spPr>
          <a:xfrm>
            <a:off x="152400" y="2743200"/>
            <a:ext cx="2057400" cy="13716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মেঘনা  </a:t>
            </a:r>
            <a:r>
              <a:rPr lang="bn-BD" sz="1400" dirty="0" smtClean="0"/>
              <a:t>  </a:t>
            </a:r>
            <a:endParaRPr lang="en-US" sz="1400" dirty="0"/>
          </a:p>
        </p:txBody>
      </p:sp>
      <p:sp>
        <p:nvSpPr>
          <p:cNvPr id="6" name="Rounded Rectangle 5"/>
          <p:cNvSpPr/>
          <p:nvPr/>
        </p:nvSpPr>
        <p:spPr>
          <a:xfrm>
            <a:off x="2362200" y="3124200"/>
            <a:ext cx="5715000" cy="83820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800" dirty="0" smtClean="0"/>
              <a:t>গারোদের </a:t>
            </a:r>
            <a:r>
              <a:rPr lang="bn-BD" sz="2800" dirty="0" smtClean="0"/>
              <a:t>অর্থনৈতি</a:t>
            </a:r>
            <a:r>
              <a:rPr lang="as-IN" sz="2800" dirty="0" smtClean="0"/>
              <a:t>ক বৈশিষ্ট্য</a:t>
            </a:r>
            <a:r>
              <a:rPr lang="as-IN" dirty="0" smtClean="0"/>
              <a:t> </a:t>
            </a:r>
            <a:endParaRPr lang="en-US" dirty="0"/>
          </a:p>
        </p:txBody>
      </p:sp>
      <p:sp>
        <p:nvSpPr>
          <p:cNvPr id="7" name="5-Point Star 6"/>
          <p:cNvSpPr/>
          <p:nvPr/>
        </p:nvSpPr>
        <p:spPr>
          <a:xfrm>
            <a:off x="161925" y="3962400"/>
            <a:ext cx="1895475" cy="1447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যমুনা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2362200" y="4343400"/>
            <a:ext cx="5715000" cy="83820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গারোদের সাংস্কৃতিক বৈশিষ্ট্য    </a:t>
            </a:r>
            <a:endParaRPr lang="en-US" sz="3200" dirty="0"/>
          </a:p>
        </p:txBody>
      </p:sp>
      <p:sp>
        <p:nvSpPr>
          <p:cNvPr id="9" name="5-Point Star 8"/>
          <p:cNvSpPr/>
          <p:nvPr/>
        </p:nvSpPr>
        <p:spPr>
          <a:xfrm>
            <a:off x="161925" y="5243286"/>
            <a:ext cx="1962150" cy="138611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সুরমা 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2362200" y="5486400"/>
            <a:ext cx="5715000" cy="83820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গারোদের ধর্মীয় বৈশিষ্ট্য   </a:t>
            </a:r>
            <a:endParaRPr lang="en-US" sz="3200" dirty="0"/>
          </a:p>
        </p:txBody>
      </p:sp>
      <p:sp>
        <p:nvSpPr>
          <p:cNvPr id="11" name="Oval 10"/>
          <p:cNvSpPr/>
          <p:nvPr/>
        </p:nvSpPr>
        <p:spPr>
          <a:xfrm>
            <a:off x="2590800" y="228600"/>
            <a:ext cx="3876675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/>
              <a:t>দলীয় কাজ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379186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/>
          <p:cNvSpPr/>
          <p:nvPr/>
        </p:nvSpPr>
        <p:spPr>
          <a:xfrm>
            <a:off x="644071" y="3200400"/>
            <a:ext cx="8382000" cy="22860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26143" y="3048000"/>
            <a:ext cx="8617857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dirty="0"/>
          </a:p>
          <a:p>
            <a:r>
              <a:rPr lang="bn-BD" dirty="0"/>
              <a:t> </a:t>
            </a:r>
            <a:r>
              <a:rPr lang="bn-BD" sz="4000" dirty="0">
                <a:solidFill>
                  <a:srgbClr val="00B050"/>
                </a:solidFill>
              </a:rPr>
              <a:t> </a:t>
            </a:r>
            <a:r>
              <a:rPr lang="bn-BD" sz="4000" dirty="0" smtClean="0">
                <a:solidFill>
                  <a:srgbClr val="00B050"/>
                </a:solidFill>
              </a:rPr>
              <a:t>   </a:t>
            </a:r>
            <a:r>
              <a:rPr lang="bn-BD" sz="3200" dirty="0">
                <a:solidFill>
                  <a:srgbClr val="00B050"/>
                </a:solidFill>
              </a:rPr>
              <a:t>গারোদের সামাজিক, অর্থনৈতিক,                       	সাংস্কৃতিক ও ধর্মীয় প্রধান প্রধান  	</a:t>
            </a:r>
            <a:r>
              <a:rPr lang="bn-BD" sz="3200" dirty="0" smtClean="0">
                <a:solidFill>
                  <a:srgbClr val="00B050"/>
                </a:solidFill>
              </a:rPr>
              <a:t>বৈশি</a:t>
            </a:r>
            <a:r>
              <a:rPr lang="en-US" sz="3200" dirty="0" err="1" smtClean="0">
                <a:solidFill>
                  <a:srgbClr val="00B050"/>
                </a:solidFill>
              </a:rPr>
              <a:t>ষ্টের</a:t>
            </a:r>
            <a:r>
              <a:rPr lang="en-US" sz="3200" dirty="0" smtClean="0">
                <a:solidFill>
                  <a:srgbClr val="00B050"/>
                </a:solidFill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</a:rPr>
              <a:t>তালিকা</a:t>
            </a:r>
            <a:r>
              <a:rPr lang="en-US" sz="3200" dirty="0" smtClean="0">
                <a:solidFill>
                  <a:srgbClr val="00B050"/>
                </a:solidFill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</a:rPr>
              <a:t>কর</a:t>
            </a:r>
            <a:r>
              <a:rPr lang="en-US" sz="3200" dirty="0" smtClean="0">
                <a:solidFill>
                  <a:srgbClr val="00B050"/>
                </a:solidFill>
              </a:rPr>
              <a:t> ।  </a:t>
            </a:r>
            <a:r>
              <a:rPr lang="bn-BD" sz="3200" dirty="0" smtClean="0">
                <a:solidFill>
                  <a:srgbClr val="00B050"/>
                </a:solidFill>
              </a:rPr>
              <a:t>    </a:t>
            </a:r>
            <a:endParaRPr lang="bn-BD" sz="3200" dirty="0">
              <a:solidFill>
                <a:srgbClr val="00B050"/>
              </a:solidFill>
            </a:endParaRPr>
          </a:p>
        </p:txBody>
      </p:sp>
      <p:sp>
        <p:nvSpPr>
          <p:cNvPr id="4" name="Flowchart: Punched Tape 3"/>
          <p:cNvSpPr/>
          <p:nvPr/>
        </p:nvSpPr>
        <p:spPr>
          <a:xfrm>
            <a:off x="1981200" y="337457"/>
            <a:ext cx="4191000" cy="2253343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106384" y="1145738"/>
            <a:ext cx="518885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B0F0"/>
                </a:solidFill>
              </a:rPr>
              <a:t>বাড়ির কাজ</a:t>
            </a:r>
            <a:endParaRPr lang="bn-BD" sz="6000" dirty="0">
              <a:solidFill>
                <a:srgbClr val="00B0F0"/>
              </a:solidFill>
            </a:endParaRPr>
          </a:p>
          <a:p>
            <a:endParaRPr lang="bn-BD" dirty="0"/>
          </a:p>
        </p:txBody>
      </p:sp>
    </p:spTree>
    <p:extLst>
      <p:ext uri="{BB962C8B-B14F-4D97-AF65-F5344CB8AC3E}">
        <p14:creationId xmlns:p14="http://schemas.microsoft.com/office/powerpoint/2010/main" val="1182424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4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14400" y="2286000"/>
            <a:ext cx="792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FF0000"/>
                </a:solidFill>
              </a:rPr>
              <a:t>সবাইকে ধন্যবাদ </a:t>
            </a:r>
            <a:endParaRPr lang="en-US" sz="8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668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atch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Verve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387</TotalTime>
  <Words>154</Words>
  <Application>Microsoft Office PowerPoint</Application>
  <PresentationFormat>On-screen Show (4:3)</PresentationFormat>
  <Paragraphs>46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Slipstream</vt:lpstr>
      <vt:lpstr>Thatch</vt:lpstr>
      <vt:lpstr>Trek</vt:lpstr>
      <vt:lpstr>Verve</vt:lpstr>
      <vt:lpstr>Horizon</vt:lpstr>
      <vt:lpstr>PowerPoint Presentation</vt:lpstr>
      <vt:lpstr>PowerPoint Presentation</vt:lpstr>
      <vt:lpstr>পাঠ পরিকল্পনা </vt:lpstr>
      <vt:lpstr>PowerPoint Presentation</vt:lpstr>
      <vt:lpstr>শিখনফল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আশরাফ উননিছা</dc:title>
  <dc:creator>TSS</dc:creator>
  <cp:lastModifiedBy>BCC</cp:lastModifiedBy>
  <cp:revision>89</cp:revision>
  <dcterms:created xsi:type="dcterms:W3CDTF">2013-06-05T03:56:07Z</dcterms:created>
  <dcterms:modified xsi:type="dcterms:W3CDTF">2013-06-06T08:15:24Z</dcterms:modified>
</cp:coreProperties>
</file>